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83" r:id="rId2"/>
    <p:sldId id="284" r:id="rId3"/>
    <p:sldId id="286" r:id="rId4"/>
    <p:sldId id="260" r:id="rId5"/>
    <p:sldId id="256" r:id="rId6"/>
    <p:sldId id="277" r:id="rId7"/>
    <p:sldId id="278" r:id="rId8"/>
    <p:sldId id="257" r:id="rId9"/>
    <p:sldId id="279" r:id="rId10"/>
    <p:sldId id="258" r:id="rId11"/>
    <p:sldId id="259" r:id="rId12"/>
    <p:sldId id="261" r:id="rId13"/>
    <p:sldId id="262" r:id="rId14"/>
    <p:sldId id="269" r:id="rId15"/>
    <p:sldId id="270" r:id="rId16"/>
    <p:sldId id="263" r:id="rId17"/>
    <p:sldId id="264" r:id="rId18"/>
    <p:sldId id="272" r:id="rId19"/>
    <p:sldId id="273" r:id="rId20"/>
    <p:sldId id="274" r:id="rId21"/>
    <p:sldId id="265" r:id="rId22"/>
    <p:sldId id="266" r:id="rId23"/>
    <p:sldId id="275" r:id="rId24"/>
    <p:sldId id="268" r:id="rId25"/>
    <p:sldId id="276" r:id="rId26"/>
    <p:sldId id="267" r:id="rId27"/>
    <p:sldId id="280" r:id="rId28"/>
    <p:sldId id="281" r:id="rId29"/>
    <p:sldId id="282" r:id="rId30"/>
    <p:sldId id="285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82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ic Chef Wallpaper High Resolution Photos 675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6263" cy="68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733" y="764704"/>
            <a:ext cx="3022131" cy="1143000"/>
          </a:xfrm>
        </p:spPr>
        <p:txBody>
          <a:bodyPr>
            <a:no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</a:rPr>
              <a:t>          第十組</a:t>
            </a:r>
            <a:endParaRPr lang="zh-TW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25733" y="1729260"/>
            <a:ext cx="1944216" cy="77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劉文鈺   林維倫</a:t>
            </a:r>
            <a:endParaRPr lang="en-US" altLang="zh-TW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+mj-ea"/>
            </a:endParaRPr>
          </a:p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劉兆倫   陳</a:t>
            </a:r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淯</a:t>
            </a:r>
            <a:r>
              <a:rPr lang="zh-TW" alt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凡</a:t>
            </a:r>
            <a:endParaRPr lang="zh-TW" altLang="en-US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6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6104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</p:spTree>
    <p:extLst>
      <p:ext uri="{BB962C8B-B14F-4D97-AF65-F5344CB8AC3E}">
        <p14:creationId xmlns:p14="http://schemas.microsoft.com/office/powerpoint/2010/main" val="1246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423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3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663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020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80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115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7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453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75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</a:rPr>
              <a:t>簡介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MasterChef</a:t>
            </a:r>
            <a:r>
              <a:rPr lang="zh-TW" altLang="en-US" dirty="0" smtClean="0"/>
              <a:t>廚神當到在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月於美國首播</a:t>
            </a:r>
            <a:endParaRPr lang="en-US" altLang="zh-TW" dirty="0" smtClean="0"/>
          </a:p>
          <a:p>
            <a:r>
              <a:rPr lang="en-US" altLang="zh-TW" dirty="0" smtClean="0"/>
              <a:t>MasterChef Junior</a:t>
            </a:r>
            <a:r>
              <a:rPr lang="zh-TW" altLang="en-US" dirty="0"/>
              <a:t>小小廚</a:t>
            </a:r>
            <a:r>
              <a:rPr lang="zh-TW" altLang="en-US" dirty="0" smtClean="0"/>
              <a:t>神在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於美國首播</a:t>
            </a:r>
            <a:endParaRPr lang="en-US" altLang="zh-TW" dirty="0" smtClean="0"/>
          </a:p>
          <a:p>
            <a:r>
              <a:rPr lang="zh-TW" altLang="en-US" dirty="0"/>
              <a:t>皆</a:t>
            </a:r>
            <a:r>
              <a:rPr lang="zh-TW" altLang="en-US" dirty="0" smtClean="0"/>
              <a:t>廣受好評</a:t>
            </a:r>
            <a:endParaRPr lang="en-US" altLang="zh-TW" dirty="0" smtClean="0"/>
          </a:p>
          <a:p>
            <a:r>
              <a:rPr lang="zh-TW" altLang="en-US" dirty="0" smtClean="0"/>
              <a:t>順著節目的熱潮，製作開心小廚神遊戲，讓人人都能成為小廚神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6" name="Picture 2" descr="Masterchef-junior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59" y="4128493"/>
            <a:ext cx="1905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-PEcLrJaVY7Y/AAAAAAAAAAI/AAAAAAAAI_o/071HsWBsbK8/s0-c-k-no-ns/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5" b="33465"/>
          <a:stretch/>
        </p:blipFill>
        <p:spPr bwMode="auto">
          <a:xfrm>
            <a:off x="1233765" y="4680045"/>
            <a:ext cx="2381250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elebratelifetv.com.au/wp-content/uploads/2012/11/Zigi-Ozeri-Che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94526"/>
            <a:ext cx="1872208" cy="18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" y="0"/>
            <a:ext cx="9151266" cy="6863450"/>
          </a:xfrm>
        </p:spPr>
      </p:pic>
    </p:spTree>
    <p:extLst>
      <p:ext uri="{BB962C8B-B14F-4D97-AF65-F5344CB8AC3E}">
        <p14:creationId xmlns:p14="http://schemas.microsoft.com/office/powerpoint/2010/main" val="4468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97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842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40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589240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1208"/>
            <a:ext cx="1006872" cy="11401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5.18519E-6 L 7.5E-6 -5.18519E-6 C 0.00261 -0.0095 0.00522 -0.01922 0.00817 -0.02848 C 0.00904 -0.03149 0.0106 -0.03427 0.01147 -0.03727 C 0.01233 -0.04075 0.01199 -0.04468 0.01303 -0.04815 C 0.01424 -0.05209 0.0165 -0.05533 0.01789 -0.05903 C 0.0198 -0.06413 0.02154 -0.06922 0.02292 -0.07454 C 0.02414 -0.0794 0.02483 -0.08473 0.02622 -0.08982 C 0.02761 -0.09491 0.02952 -0.10001 0.03108 -0.1051 C 0.03282 -0.11089 0.03421 -0.1169 0.03594 -0.12246 C 0.04063 -0.13727 0.04046 -0.13334 0.04584 -0.14653 C 0.0632 -0.1889 0.04046 -0.1345 0.054 -0.17061 C 0.05591 -0.17593 0.05817 -0.18102 0.0606 -0.18589 C 0.06199 -0.18913 0.06424 -0.19144 0.06546 -0.19468 C 0.06754 -0.20024 0.06858 -0.20649 0.07032 -0.21227 C 0.08039 -0.24237 0.07518 -0.22477 0.08351 -0.24491 C 0.08525 -0.24931 0.08664 -0.25371 0.08838 -0.25811 C 0.08994 -0.26181 0.0915 -0.26552 0.09341 -0.26899 C 0.09654 -0.27501 0.1007 -0.2801 0.10313 -0.28658 C 0.10435 -0.28936 0.10504 -0.2926 0.10643 -0.29515 C 0.1132 -0.30788 0.11008 -0.29538 0.11633 -0.31065 C 0.11893 -0.3169 0.12049 -0.32385 0.12292 -0.33033 C 0.129 -0.34653 0.1264 -0.33635 0.13438 -0.35209 C 0.13785 -0.35927 0.13907 -0.36876 0.1441 -0.37385 C 0.14636 -0.37616 0.14879 -0.37802 0.1507 -0.38056 C 0.15261 -0.38311 0.15365 -0.38681 0.15556 -0.38936 C 0.15799 -0.39214 0.16129 -0.39329 0.1639 -0.39584 C 0.18768 -0.42061 0.15765 -0.39329 0.17535 -0.40903 C 0.17744 -0.4132 0.17865 -0.41922 0.18178 -0.422 C 0.18699 -0.42663 0.19341 -0.43195 0.19827 -0.43727 C 0.19949 -0.43866 0.20018 -0.44052 0.20157 -0.44167 C 0.20348 -0.44352 0.20608 -0.44422 0.20817 -0.44607 C 0.20938 -0.44723 0.21008 -0.44931 0.21129 -0.45047 C 0.21459 -0.45371 0.21789 -0.45626 0.22119 -0.45927 C 0.22275 -0.46065 0.22414 -0.46297 0.22605 -0.46366 L 0.23265 -0.46575 C 0.2349 -0.46714 0.23716 -0.46852 0.23924 -0.47015 C 0.24758 -0.47663 0.24393 -0.47732 0.2573 -0.48334 L 0.26702 -0.48751 C 0.29931 -0.48681 0.3316 -0.48751 0.36372 -0.48542 C 0.36719 -0.48519 0.37015 -0.48102 0.37362 -0.48102 L 0.37535 -0.48102 " pathEditMode="relative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272019"/>
            <a:ext cx="3101032" cy="18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6084605" cy="4572000"/>
          </a:xfrm>
        </p:spPr>
      </p:pic>
    </p:spTree>
    <p:extLst>
      <p:ext uri="{BB962C8B-B14F-4D97-AF65-F5344CB8AC3E}">
        <p14:creationId xmlns:p14="http://schemas.microsoft.com/office/powerpoint/2010/main" val="1314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00608" y="4077072"/>
            <a:ext cx="11449272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http://i.huffpost.com/gen/1846604/images/o-CHEF-COOKING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" y="0"/>
            <a:ext cx="9130228" cy="45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5166320"/>
            <a:ext cx="77724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6600" dirty="0" smtClean="0">
                <a:solidFill>
                  <a:schemeClr val="accent2"/>
                </a:solidFill>
                <a:latin typeface="+mj-ea"/>
              </a:rPr>
              <a:t>大家一起來當廚神吧</a:t>
            </a:r>
            <a:endParaRPr lang="zh-TW" altLang="en-US" sz="6600" dirty="0">
              <a:solidFill>
                <a:schemeClr val="accent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66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2" y="-4300"/>
            <a:ext cx="9166532" cy="68748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085184"/>
            <a:ext cx="1592849" cy="1592849"/>
          </a:xfrm>
          <a:prstGeom prst="rect">
            <a:avLst/>
          </a:prstGeom>
        </p:spPr>
      </p:pic>
      <p:pic>
        <p:nvPicPr>
          <p:cNvPr id="3" name="背景音樂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90848" y="60684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3802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42900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4908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68580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539789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13" y="0"/>
            <a:ext cx="9175913" cy="688193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94116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71</Words>
  <Application>Microsoft Office PowerPoint</Application>
  <PresentationFormat>如螢幕大小 (4:3)</PresentationFormat>
  <Paragraphs>11</Paragraphs>
  <Slides>30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微軟正黑體</vt:lpstr>
      <vt:lpstr>新細明體</vt:lpstr>
      <vt:lpstr>Franklin Gothic Book</vt:lpstr>
      <vt:lpstr>Perpetua</vt:lpstr>
      <vt:lpstr>Wingdings 2</vt:lpstr>
      <vt:lpstr>公正</vt:lpstr>
      <vt:lpstr>          第十組</vt:lpstr>
      <vt:lpstr>簡介</vt:lpstr>
      <vt:lpstr>Class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大家一起來當廚神吧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陳淯凡</dc:creator>
  <cp:lastModifiedBy>Kristine Liu</cp:lastModifiedBy>
  <cp:revision>16</cp:revision>
  <dcterms:created xsi:type="dcterms:W3CDTF">2015-12-13T08:50:50Z</dcterms:created>
  <dcterms:modified xsi:type="dcterms:W3CDTF">2015-12-13T17:13:27Z</dcterms:modified>
</cp:coreProperties>
</file>